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66" r:id="rId3"/>
    <p:sldId id="391" r:id="rId4"/>
    <p:sldId id="392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CCFFFF"/>
    <a:srgbClr val="CC00FF"/>
    <a:srgbClr val="008000"/>
    <a:srgbClr val="CC6600"/>
    <a:srgbClr val="0066FF"/>
    <a:srgbClr val="99FFCC"/>
    <a:srgbClr val="FFCCFF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C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309" y="230326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43163" y="42672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при открытии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бытового обслуживания потребителей в соответствии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Декретом Президента Республики Беларусь от 23 ноября 2017 г.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2133600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6554" y="338884"/>
            <a:ext cx="8639352" cy="641696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осуществлению бытового обслуживания установлены постановлением Совета Министров Республики Беларусь от 14 декабря 2004 № 1590 «Об утверждении Правил бытового обслуживания потребителей».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субъекта хозяйствования при открытии объекта бытового обслуживания населения: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месторасположение объекта бытового обслуживания (выбор помещения).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(приобрести) право на владение (пользование) помещением.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могут приобретаться в собственность, могут быть взяты в аренду или в безвозмездное пользование.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Осуществить переустройство (перепланировку, переоборудование и т.п.) помещения под объект бытового обслуживания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Укомплектовать объект бытового обслуживания необходимым  оборудованием, в том числе кассовым.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использованию кассового оборудования установлены постановлением Совета Министров Республики Беларусь и Национального банка Республики Беларусь от 6 июля 2011 г. № 924/16 «Об использовании кассового оборудования, платежных терминалов, автоматических электронных аппаратов, торговых автоматов и о приеме наличных денежных средств, банковских платежных карточек при продаже товаров, выполнении работ, оказании услуг, осуществлении деятельности в сфере игорного бизнеса, лотерейной деятельности, проведении электронных интерактивных игр и выпуске в обращение кассового оборудования».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приемки объекта в эксплуатацию обратиться за разъяснениями и получить заключение (если оно предусмотрено законодательством об административных процедурах):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государственных органов и учреждений, осуществляющих государственный санитарный надзор;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государственного пожарного надзора, внутренних дел (при необходимости;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Министерства природных ресурсов и охраны окружающей среды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532949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Разместить средства наружной рекламы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размещению средств наружной рекламы установлены постановлением Совета Министров Республики Беларусь от 12 ноября 2007 № 1497 «О реализации Закона Республики Беларусь «О рекламе».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замечаний и предложений.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и зарегистрировать книгу учета проверок.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Указом Президента Республики Беларусь от 16 октября 2009 г. № 510</a:t>
            </a:r>
            <a:b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совершенствовании контрольной (надзорной) деятельности в Республике Беларусь» субъекты хозяйствования должны иметь книгу учета проверок, которая должна быть зарегистрирована в налоговом органе.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Подобрать и оформить на работу сотрудников.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режим работы объекта бытового обслуживания. Согласовать режим работы объекта с местным исполнительным и распорядительным органом по месту нахождения объекта в случае, когда он определен после 23.00 и до 7.00.</a:t>
            </a:r>
          </a:p>
        </p:txBody>
      </p:sp>
    </p:spTree>
    <p:extLst>
      <p:ext uri="{BB962C8B-B14F-4D97-AF65-F5344CB8AC3E}">
        <p14:creationId xmlns:p14="http://schemas.microsoft.com/office/powerpoint/2010/main" xmlns="" val="220776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352899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определить порядок оформления заказов на бытовые услуги и учета материалов, используемых при их оказании (за исключением бытовых услуг по химической чистке, окраске и (или) интенсификации цвета изделий, в области производства ювелирных изделий и аналогичной продукции, по ремонту ювелирных изделий, техническому обслуживанию и ремонту механических транспортных средств).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информацию для потребителей.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уведомление в местный исполнительный и распорядительный орган о начале осуществления определенного вида бытовых услуг.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ремонту и техническому обслуживанию транспортных средств населению относится к бытовым услугам. Порядок действий субъекта хозяйствования в целях предоставления данного вида услуг аналогичен вышеуказанным рекомендациям. При этом субъект хозяйствования вправе использовать гараж в качестве мастерской для оказания услуг по техническому обслуживанию и ремонту транспортных средств без согласия общего собрания членов (собрания уполномоченных членов) гаражного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xmlns="" val="239005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518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УКП</cp:lastModifiedBy>
  <cp:revision>287</cp:revision>
  <cp:lastPrinted>1601-01-01T00:00:00Z</cp:lastPrinted>
  <dcterms:created xsi:type="dcterms:W3CDTF">1601-01-01T00:00:00Z</dcterms:created>
  <dcterms:modified xsi:type="dcterms:W3CDTF">2018-03-06T13:35:17Z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